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D8D"/>
    <a:srgbClr val="FF6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4" autoAdjust="0"/>
    <p:restoredTop sz="94660"/>
  </p:normalViewPr>
  <p:slideViewPr>
    <p:cSldViewPr snapToGrid="0">
      <p:cViewPr>
        <p:scale>
          <a:sx n="75" d="100"/>
          <a:sy n="75" d="100"/>
        </p:scale>
        <p:origin x="2664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9232-0698-40B5-AA0C-B2CF62014E21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DB82-D33F-4C2B-A133-08AAA03AA8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5226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9232-0698-40B5-AA0C-B2CF62014E21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DB82-D33F-4C2B-A133-08AAA03AA8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339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9232-0698-40B5-AA0C-B2CF62014E21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DB82-D33F-4C2B-A133-08AAA03AA8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4219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9232-0698-40B5-AA0C-B2CF62014E21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DB82-D33F-4C2B-A133-08AAA03AA8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096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9232-0698-40B5-AA0C-B2CF62014E21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DB82-D33F-4C2B-A133-08AAA03AA8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1899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9232-0698-40B5-AA0C-B2CF62014E21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DB82-D33F-4C2B-A133-08AAA03AA8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617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9232-0698-40B5-AA0C-B2CF62014E21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DB82-D33F-4C2B-A133-08AAA03AA8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7414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9232-0698-40B5-AA0C-B2CF62014E21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DB82-D33F-4C2B-A133-08AAA03AA8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628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9232-0698-40B5-AA0C-B2CF62014E21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DB82-D33F-4C2B-A133-08AAA03AA8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8570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9232-0698-40B5-AA0C-B2CF62014E21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DB82-D33F-4C2B-A133-08AAA03AA8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8247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9232-0698-40B5-AA0C-B2CF62014E21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DB82-D33F-4C2B-A133-08AAA03AA8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0611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C9232-0698-40B5-AA0C-B2CF62014E21}" type="datetimeFigureOut">
              <a:rPr lang="ko-KR" altLang="en-US" smtClean="0"/>
              <a:t>2025-04-18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3DB82-D33F-4C2B-A133-08AAA03AA8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11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그룹 30">
            <a:extLst>
              <a:ext uri="{FF2B5EF4-FFF2-40B4-BE49-F238E27FC236}">
                <a16:creationId xmlns:a16="http://schemas.microsoft.com/office/drawing/2014/main" id="{D80B85AB-C6CB-F701-0821-01730D127395}"/>
              </a:ext>
            </a:extLst>
          </p:cNvPr>
          <p:cNvGrpSpPr/>
          <p:nvPr/>
        </p:nvGrpSpPr>
        <p:grpSpPr>
          <a:xfrm>
            <a:off x="957724" y="172295"/>
            <a:ext cx="7990553" cy="6513411"/>
            <a:chOff x="957724" y="172295"/>
            <a:chExt cx="7990553" cy="6513411"/>
          </a:xfrm>
        </p:grpSpPr>
        <p:grpSp>
          <p:nvGrpSpPr>
            <p:cNvPr id="45" name="그룹 44">
              <a:extLst>
                <a:ext uri="{FF2B5EF4-FFF2-40B4-BE49-F238E27FC236}">
                  <a16:creationId xmlns:a16="http://schemas.microsoft.com/office/drawing/2014/main" id="{1C58AF3A-7C25-FF44-45EF-9541EBBDD61C}"/>
                </a:ext>
              </a:extLst>
            </p:cNvPr>
            <p:cNvGrpSpPr/>
            <p:nvPr/>
          </p:nvGrpSpPr>
          <p:grpSpPr>
            <a:xfrm>
              <a:off x="957724" y="380375"/>
              <a:ext cx="2952254" cy="6097252"/>
              <a:chOff x="1250950" y="618672"/>
              <a:chExt cx="4356100" cy="8996597"/>
            </a:xfrm>
          </p:grpSpPr>
          <p:grpSp>
            <p:nvGrpSpPr>
              <p:cNvPr id="42" name="그룹 41">
                <a:extLst>
                  <a:ext uri="{FF2B5EF4-FFF2-40B4-BE49-F238E27FC236}">
                    <a16:creationId xmlns:a16="http://schemas.microsoft.com/office/drawing/2014/main" id="{E4465021-9395-6FA0-5F12-A2D7D5924F0A}"/>
                  </a:ext>
                </a:extLst>
              </p:cNvPr>
              <p:cNvGrpSpPr/>
              <p:nvPr/>
            </p:nvGrpSpPr>
            <p:grpSpPr>
              <a:xfrm>
                <a:off x="1524790" y="4093779"/>
                <a:ext cx="3808420" cy="5521490"/>
                <a:chOff x="1459397" y="4093779"/>
                <a:chExt cx="3808420" cy="5521490"/>
              </a:xfrm>
            </p:grpSpPr>
            <p:pic>
              <p:nvPicPr>
                <p:cNvPr id="32" name="그림 31">
                  <a:extLst>
                    <a:ext uri="{FF2B5EF4-FFF2-40B4-BE49-F238E27FC236}">
                      <a16:creationId xmlns:a16="http://schemas.microsoft.com/office/drawing/2014/main" id="{4CED4FA5-DC3F-A1ED-AD4D-E7F47B1F821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21111123">
                  <a:off x="3652723" y="4093779"/>
                  <a:ext cx="1615094" cy="5521490"/>
                </a:xfrm>
                <a:prstGeom prst="rect">
                  <a:avLst/>
                </a:prstGeom>
              </p:spPr>
            </p:pic>
            <p:pic>
              <p:nvPicPr>
                <p:cNvPr id="43" name="그림 42">
                  <a:extLst>
                    <a:ext uri="{FF2B5EF4-FFF2-40B4-BE49-F238E27FC236}">
                      <a16:creationId xmlns:a16="http://schemas.microsoft.com/office/drawing/2014/main" id="{40FD3A4B-E2B9-288A-9B38-9F174D9421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488877" flipH="1">
                  <a:off x="1459397" y="4093779"/>
                  <a:ext cx="1615094" cy="5521490"/>
                </a:xfrm>
                <a:prstGeom prst="rect">
                  <a:avLst/>
                </a:prstGeom>
              </p:spPr>
            </p:pic>
          </p:grpSp>
          <p:sp>
            <p:nvSpPr>
              <p:cNvPr id="44" name="타원 43">
                <a:extLst>
                  <a:ext uri="{FF2B5EF4-FFF2-40B4-BE49-F238E27FC236}">
                    <a16:creationId xmlns:a16="http://schemas.microsoft.com/office/drawing/2014/main" id="{00FAF795-76C9-DDB3-E404-46AD38A743A6}"/>
                  </a:ext>
                </a:extLst>
              </p:cNvPr>
              <p:cNvSpPr/>
              <p:nvPr/>
            </p:nvSpPr>
            <p:spPr>
              <a:xfrm>
                <a:off x="1250950" y="618672"/>
                <a:ext cx="4356100" cy="4356100"/>
              </a:xfrm>
              <a:prstGeom prst="ellipse">
                <a:avLst/>
              </a:prstGeom>
              <a:solidFill>
                <a:schemeClr val="bg1"/>
              </a:solidFill>
              <a:ln w="76200">
                <a:solidFill>
                  <a:srgbClr val="FF6F6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grpSp>
          <p:nvGrpSpPr>
            <p:cNvPr id="2" name="그룹 1">
              <a:extLst>
                <a:ext uri="{FF2B5EF4-FFF2-40B4-BE49-F238E27FC236}">
                  <a16:creationId xmlns:a16="http://schemas.microsoft.com/office/drawing/2014/main" id="{1784F4F3-4C29-AE9B-5B91-FFD79681047C}"/>
                </a:ext>
              </a:extLst>
            </p:cNvPr>
            <p:cNvGrpSpPr/>
            <p:nvPr/>
          </p:nvGrpSpPr>
          <p:grpSpPr>
            <a:xfrm>
              <a:off x="5248232" y="172295"/>
              <a:ext cx="3700045" cy="6513411"/>
              <a:chOff x="541871" y="289128"/>
              <a:chExt cx="5387263" cy="9483522"/>
            </a:xfrm>
          </p:grpSpPr>
          <p:pic>
            <p:nvPicPr>
              <p:cNvPr id="3" name="그림 2">
                <a:extLst>
                  <a:ext uri="{FF2B5EF4-FFF2-40B4-BE49-F238E27FC236}">
                    <a16:creationId xmlns:a16="http://schemas.microsoft.com/office/drawing/2014/main" id="{5D39F4BF-C8E0-F62D-13AA-EF96016330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76770" y="154229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4" name="그림 3">
                <a:extLst>
                  <a:ext uri="{FF2B5EF4-FFF2-40B4-BE49-F238E27FC236}">
                    <a16:creationId xmlns:a16="http://schemas.microsoft.com/office/drawing/2014/main" id="{F5822DEB-1F3B-D352-579D-6B43C3A151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76770" y="2592629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5" name="그림 4">
                <a:extLst>
                  <a:ext uri="{FF2B5EF4-FFF2-40B4-BE49-F238E27FC236}">
                    <a16:creationId xmlns:a16="http://schemas.microsoft.com/office/drawing/2014/main" id="{E2783D27-55CF-DD51-5294-431E75E043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76770" y="5031029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6" name="그림 5">
                <a:extLst>
                  <a:ext uri="{FF2B5EF4-FFF2-40B4-BE49-F238E27FC236}">
                    <a16:creationId xmlns:a16="http://schemas.microsoft.com/office/drawing/2014/main" id="{C3C00636-3406-A362-457D-0E402F956D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76770" y="7407415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7" name="그림 6">
                <a:extLst>
                  <a:ext uri="{FF2B5EF4-FFF2-40B4-BE49-F238E27FC236}">
                    <a16:creationId xmlns:a16="http://schemas.microsoft.com/office/drawing/2014/main" id="{FF951488-203A-25FC-6B1D-611FE8A3AD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563899" y="154229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8" name="그림 7">
                <a:extLst>
                  <a:ext uri="{FF2B5EF4-FFF2-40B4-BE49-F238E27FC236}">
                    <a16:creationId xmlns:a16="http://schemas.microsoft.com/office/drawing/2014/main" id="{187D65DC-6565-F33D-A1C4-7E21C86FF2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563899" y="2592629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9" name="그림 8">
                <a:extLst>
                  <a:ext uri="{FF2B5EF4-FFF2-40B4-BE49-F238E27FC236}">
                    <a16:creationId xmlns:a16="http://schemas.microsoft.com/office/drawing/2014/main" id="{6300446A-1080-CB33-3441-1B4994AA31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563899" y="5031029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10" name="그림 9">
                <a:extLst>
                  <a:ext uri="{FF2B5EF4-FFF2-40B4-BE49-F238E27FC236}">
                    <a16:creationId xmlns:a16="http://schemas.microsoft.com/office/drawing/2014/main" id="{FAA93371-FA29-64C6-595C-892D01B791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563899" y="7407415"/>
                <a:ext cx="2230336" cy="2500134"/>
              </a:xfrm>
              <a:prstGeom prst="rect">
                <a:avLst/>
              </a:prstGeom>
            </p:spPr>
          </p:pic>
        </p:grpSp>
        <p:pic>
          <p:nvPicPr>
            <p:cNvPr id="29" name="그림 28">
              <a:extLst>
                <a:ext uri="{FF2B5EF4-FFF2-40B4-BE49-F238E27FC236}">
                  <a16:creationId xmlns:a16="http://schemas.microsoft.com/office/drawing/2014/main" id="{C5CFB053-DD34-AE00-4593-8A30B1BFE9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8712" y="540412"/>
              <a:ext cx="2670279" cy="26702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1457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>
            <a:extLst>
              <a:ext uri="{FF2B5EF4-FFF2-40B4-BE49-F238E27FC236}">
                <a16:creationId xmlns:a16="http://schemas.microsoft.com/office/drawing/2014/main" id="{9B97523A-9DE1-B8FE-ACF6-2DA833C3650E}"/>
              </a:ext>
            </a:extLst>
          </p:cNvPr>
          <p:cNvGrpSpPr/>
          <p:nvPr/>
        </p:nvGrpSpPr>
        <p:grpSpPr>
          <a:xfrm>
            <a:off x="957723" y="172294"/>
            <a:ext cx="7990552" cy="6513411"/>
            <a:chOff x="957723" y="172294"/>
            <a:chExt cx="7990552" cy="6513411"/>
          </a:xfrm>
        </p:grpSpPr>
        <p:grpSp>
          <p:nvGrpSpPr>
            <p:cNvPr id="43" name="그룹 42">
              <a:extLst>
                <a:ext uri="{FF2B5EF4-FFF2-40B4-BE49-F238E27FC236}">
                  <a16:creationId xmlns:a16="http://schemas.microsoft.com/office/drawing/2014/main" id="{A783CB66-0BA3-6AE8-460E-61C930CF9254}"/>
                </a:ext>
              </a:extLst>
            </p:cNvPr>
            <p:cNvGrpSpPr/>
            <p:nvPr/>
          </p:nvGrpSpPr>
          <p:grpSpPr>
            <a:xfrm rot="16200000">
              <a:off x="1696293" y="-566276"/>
              <a:ext cx="6513411" cy="7990552"/>
              <a:chOff x="1696293" y="-566276"/>
              <a:chExt cx="6513411" cy="7990552"/>
            </a:xfrm>
          </p:grpSpPr>
          <p:grpSp>
            <p:nvGrpSpPr>
              <p:cNvPr id="12" name="그룹 11">
                <a:extLst>
                  <a:ext uri="{FF2B5EF4-FFF2-40B4-BE49-F238E27FC236}">
                    <a16:creationId xmlns:a16="http://schemas.microsoft.com/office/drawing/2014/main" id="{55A0D86A-EE35-0AAE-FEA0-2A1F9842603D}"/>
                  </a:ext>
                </a:extLst>
              </p:cNvPr>
              <p:cNvGrpSpPr/>
              <p:nvPr/>
            </p:nvGrpSpPr>
            <p:grpSpPr>
              <a:xfrm rot="5400000">
                <a:off x="3476873" y="-2138775"/>
                <a:ext cx="2952254" cy="6097252"/>
                <a:chOff x="1250950" y="618672"/>
                <a:chExt cx="4356100" cy="8996597"/>
              </a:xfrm>
            </p:grpSpPr>
            <p:grpSp>
              <p:nvGrpSpPr>
                <p:cNvPr id="13" name="그룹 12">
                  <a:extLst>
                    <a:ext uri="{FF2B5EF4-FFF2-40B4-BE49-F238E27FC236}">
                      <a16:creationId xmlns:a16="http://schemas.microsoft.com/office/drawing/2014/main" id="{DF64EBA5-B206-EA3F-A7A7-E44F5BDE3891}"/>
                    </a:ext>
                  </a:extLst>
                </p:cNvPr>
                <p:cNvGrpSpPr/>
                <p:nvPr/>
              </p:nvGrpSpPr>
              <p:grpSpPr>
                <a:xfrm>
                  <a:off x="1524790" y="4093779"/>
                  <a:ext cx="3808420" cy="5521490"/>
                  <a:chOff x="1459397" y="4093779"/>
                  <a:chExt cx="3808420" cy="5521490"/>
                </a:xfrm>
              </p:grpSpPr>
              <p:pic>
                <p:nvPicPr>
                  <p:cNvPr id="15" name="그림 14">
                    <a:extLst>
                      <a:ext uri="{FF2B5EF4-FFF2-40B4-BE49-F238E27FC236}">
                        <a16:creationId xmlns:a16="http://schemas.microsoft.com/office/drawing/2014/main" id="{B770DA88-D92C-5875-324F-EDFC0237135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21111123">
                    <a:off x="3652723" y="4093779"/>
                    <a:ext cx="1615094" cy="5521490"/>
                  </a:xfrm>
                  <a:prstGeom prst="rect">
                    <a:avLst/>
                  </a:prstGeom>
                </p:spPr>
              </p:pic>
              <p:pic>
                <p:nvPicPr>
                  <p:cNvPr id="16" name="그림 15">
                    <a:extLst>
                      <a:ext uri="{FF2B5EF4-FFF2-40B4-BE49-F238E27FC236}">
                        <a16:creationId xmlns:a16="http://schemas.microsoft.com/office/drawing/2014/main" id="{95A65577-B7CC-253F-B361-5C2770B3985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488877" flipH="1">
                    <a:off x="1459397" y="4093779"/>
                    <a:ext cx="1615094" cy="5521490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14" name="타원 13">
                  <a:extLst>
                    <a:ext uri="{FF2B5EF4-FFF2-40B4-BE49-F238E27FC236}">
                      <a16:creationId xmlns:a16="http://schemas.microsoft.com/office/drawing/2014/main" id="{ECE00DDB-DB8A-93E9-960B-3A0DF5164537}"/>
                    </a:ext>
                  </a:extLst>
                </p:cNvPr>
                <p:cNvSpPr/>
                <p:nvPr/>
              </p:nvSpPr>
              <p:spPr>
                <a:xfrm>
                  <a:off x="1250950" y="618672"/>
                  <a:ext cx="4356100" cy="4356100"/>
                </a:xfrm>
                <a:prstGeom prst="ellipse">
                  <a:avLst/>
                </a:prstGeom>
                <a:solidFill>
                  <a:schemeClr val="bg1"/>
                </a:solidFill>
                <a:ln w="76200">
                  <a:solidFill>
                    <a:srgbClr val="FF6F6F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</p:grpSp>
          <p:grpSp>
            <p:nvGrpSpPr>
              <p:cNvPr id="17" name="그룹 16">
                <a:extLst>
                  <a:ext uri="{FF2B5EF4-FFF2-40B4-BE49-F238E27FC236}">
                    <a16:creationId xmlns:a16="http://schemas.microsoft.com/office/drawing/2014/main" id="{0C72FF64-20D2-1AAC-11DC-938C1729C828}"/>
                  </a:ext>
                </a:extLst>
              </p:cNvPr>
              <p:cNvGrpSpPr/>
              <p:nvPr/>
            </p:nvGrpSpPr>
            <p:grpSpPr>
              <a:xfrm rot="5400000">
                <a:off x="3102977" y="2317548"/>
                <a:ext cx="3700044" cy="6513411"/>
                <a:chOff x="735369" y="211239"/>
                <a:chExt cx="5387262" cy="9483522"/>
              </a:xfrm>
            </p:grpSpPr>
            <p:pic>
              <p:nvPicPr>
                <p:cNvPr id="18" name="그림 17">
                  <a:extLst>
                    <a:ext uri="{FF2B5EF4-FFF2-40B4-BE49-F238E27FC236}">
                      <a16:creationId xmlns:a16="http://schemas.microsoft.com/office/drawing/2014/main" id="{2FA866C7-9628-DA04-5F2B-30E1A674252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870268" y="76340"/>
                  <a:ext cx="2230336" cy="2500134"/>
                </a:xfrm>
                <a:prstGeom prst="rect">
                  <a:avLst/>
                </a:prstGeom>
              </p:spPr>
            </p:pic>
            <p:pic>
              <p:nvPicPr>
                <p:cNvPr id="19" name="그림 18">
                  <a:extLst>
                    <a:ext uri="{FF2B5EF4-FFF2-40B4-BE49-F238E27FC236}">
                      <a16:creationId xmlns:a16="http://schemas.microsoft.com/office/drawing/2014/main" id="{7B27B144-280B-3550-5375-9920EF534DE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870268" y="2576754"/>
                  <a:ext cx="2230336" cy="2500134"/>
                </a:xfrm>
                <a:prstGeom prst="rect">
                  <a:avLst/>
                </a:prstGeom>
              </p:spPr>
            </p:pic>
            <p:pic>
              <p:nvPicPr>
                <p:cNvPr id="20" name="그림 19">
                  <a:extLst>
                    <a:ext uri="{FF2B5EF4-FFF2-40B4-BE49-F238E27FC236}">
                      <a16:creationId xmlns:a16="http://schemas.microsoft.com/office/drawing/2014/main" id="{87E53885-BDE3-F385-F0EA-7DF6B40C5ED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870268" y="4953140"/>
                  <a:ext cx="2230336" cy="2500134"/>
                </a:xfrm>
                <a:prstGeom prst="rect">
                  <a:avLst/>
                </a:prstGeom>
              </p:spPr>
            </p:pic>
            <p:pic>
              <p:nvPicPr>
                <p:cNvPr id="38" name="그림 37">
                  <a:extLst>
                    <a:ext uri="{FF2B5EF4-FFF2-40B4-BE49-F238E27FC236}">
                      <a16:creationId xmlns:a16="http://schemas.microsoft.com/office/drawing/2014/main" id="{46A85E46-2F96-6956-8163-AEC549BD250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870268" y="7329526"/>
                  <a:ext cx="2230336" cy="2500134"/>
                </a:xfrm>
                <a:prstGeom prst="rect">
                  <a:avLst/>
                </a:prstGeom>
              </p:spPr>
            </p:pic>
            <p:pic>
              <p:nvPicPr>
                <p:cNvPr id="39" name="그림 38">
                  <a:extLst>
                    <a:ext uri="{FF2B5EF4-FFF2-40B4-BE49-F238E27FC236}">
                      <a16:creationId xmlns:a16="http://schemas.microsoft.com/office/drawing/2014/main" id="{7575248A-72A8-8D2A-896E-1798F268158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3757396" y="76340"/>
                  <a:ext cx="2230336" cy="2500134"/>
                </a:xfrm>
                <a:prstGeom prst="rect">
                  <a:avLst/>
                </a:prstGeom>
              </p:spPr>
            </p:pic>
            <p:pic>
              <p:nvPicPr>
                <p:cNvPr id="40" name="그림 39">
                  <a:extLst>
                    <a:ext uri="{FF2B5EF4-FFF2-40B4-BE49-F238E27FC236}">
                      <a16:creationId xmlns:a16="http://schemas.microsoft.com/office/drawing/2014/main" id="{CBEDE1B8-3A19-16EE-18A1-4920194CCB7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3757396" y="2576754"/>
                  <a:ext cx="2230336" cy="2500134"/>
                </a:xfrm>
                <a:prstGeom prst="rect">
                  <a:avLst/>
                </a:prstGeom>
              </p:spPr>
            </p:pic>
            <p:pic>
              <p:nvPicPr>
                <p:cNvPr id="41" name="그림 40">
                  <a:extLst>
                    <a:ext uri="{FF2B5EF4-FFF2-40B4-BE49-F238E27FC236}">
                      <a16:creationId xmlns:a16="http://schemas.microsoft.com/office/drawing/2014/main" id="{26E7379C-2932-8136-F12D-07B9E9E31A8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3757396" y="4953140"/>
                  <a:ext cx="2230336" cy="2500134"/>
                </a:xfrm>
                <a:prstGeom prst="rect">
                  <a:avLst/>
                </a:prstGeom>
              </p:spPr>
            </p:pic>
            <p:pic>
              <p:nvPicPr>
                <p:cNvPr id="42" name="그림 41">
                  <a:extLst>
                    <a:ext uri="{FF2B5EF4-FFF2-40B4-BE49-F238E27FC236}">
                      <a16:creationId xmlns:a16="http://schemas.microsoft.com/office/drawing/2014/main" id="{ED083302-53F3-8298-4CC8-C8ADBA7FFB0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3757396" y="7329526"/>
                  <a:ext cx="2230336" cy="2500134"/>
                </a:xfrm>
                <a:prstGeom prst="rect">
                  <a:avLst/>
                </a:prstGeom>
              </p:spPr>
            </p:pic>
          </p:grpSp>
        </p:grpSp>
        <p:pic>
          <p:nvPicPr>
            <p:cNvPr id="2" name="그림 1">
              <a:extLst>
                <a:ext uri="{FF2B5EF4-FFF2-40B4-BE49-F238E27FC236}">
                  <a16:creationId xmlns:a16="http://schemas.microsoft.com/office/drawing/2014/main" id="{2521272E-518C-533B-6A7B-717AAF53FA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8712" y="540412"/>
              <a:ext cx="2670279" cy="26702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6186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3E6DC2-B72D-C0E9-B20E-D74A55F105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>
            <a:extLst>
              <a:ext uri="{FF2B5EF4-FFF2-40B4-BE49-F238E27FC236}">
                <a16:creationId xmlns:a16="http://schemas.microsoft.com/office/drawing/2014/main" id="{20D39E76-9AAD-1210-E007-F77384468BAE}"/>
              </a:ext>
            </a:extLst>
          </p:cNvPr>
          <p:cNvGrpSpPr/>
          <p:nvPr/>
        </p:nvGrpSpPr>
        <p:grpSpPr>
          <a:xfrm>
            <a:off x="957724" y="172295"/>
            <a:ext cx="7990553" cy="6513411"/>
            <a:chOff x="957724" y="172295"/>
            <a:chExt cx="7990553" cy="6513411"/>
          </a:xfrm>
        </p:grpSpPr>
        <p:grpSp>
          <p:nvGrpSpPr>
            <p:cNvPr id="17" name="그룹 16">
              <a:extLst>
                <a:ext uri="{FF2B5EF4-FFF2-40B4-BE49-F238E27FC236}">
                  <a16:creationId xmlns:a16="http://schemas.microsoft.com/office/drawing/2014/main" id="{13F2676C-8579-5D46-DF63-61FF3925814C}"/>
                </a:ext>
              </a:extLst>
            </p:cNvPr>
            <p:cNvGrpSpPr/>
            <p:nvPr/>
          </p:nvGrpSpPr>
          <p:grpSpPr>
            <a:xfrm rot="16200000">
              <a:off x="1696295" y="-566276"/>
              <a:ext cx="6513411" cy="7990553"/>
              <a:chOff x="1696295" y="-566276"/>
              <a:chExt cx="6513411" cy="7990553"/>
            </a:xfrm>
          </p:grpSpPr>
          <p:grpSp>
            <p:nvGrpSpPr>
              <p:cNvPr id="11" name="그룹 10">
                <a:extLst>
                  <a:ext uri="{FF2B5EF4-FFF2-40B4-BE49-F238E27FC236}">
                    <a16:creationId xmlns:a16="http://schemas.microsoft.com/office/drawing/2014/main" id="{43605819-75BB-378F-F7E0-CC3CEFC9BA2B}"/>
                  </a:ext>
                </a:extLst>
              </p:cNvPr>
              <p:cNvGrpSpPr/>
              <p:nvPr/>
            </p:nvGrpSpPr>
            <p:grpSpPr>
              <a:xfrm rot="5400000">
                <a:off x="3476873" y="-2138775"/>
                <a:ext cx="2952254" cy="6097252"/>
                <a:chOff x="1250950" y="618672"/>
                <a:chExt cx="4356100" cy="8996597"/>
              </a:xfrm>
            </p:grpSpPr>
            <p:grpSp>
              <p:nvGrpSpPr>
                <p:cNvPr id="12" name="그룹 11">
                  <a:extLst>
                    <a:ext uri="{FF2B5EF4-FFF2-40B4-BE49-F238E27FC236}">
                      <a16:creationId xmlns:a16="http://schemas.microsoft.com/office/drawing/2014/main" id="{D9671147-46C5-97E3-E10A-D02B0626AF82}"/>
                    </a:ext>
                  </a:extLst>
                </p:cNvPr>
                <p:cNvGrpSpPr/>
                <p:nvPr/>
              </p:nvGrpSpPr>
              <p:grpSpPr>
                <a:xfrm>
                  <a:off x="1524790" y="4093779"/>
                  <a:ext cx="3808420" cy="5521490"/>
                  <a:chOff x="1459397" y="4093779"/>
                  <a:chExt cx="3808420" cy="5521490"/>
                </a:xfrm>
              </p:grpSpPr>
              <p:pic>
                <p:nvPicPr>
                  <p:cNvPr id="14" name="그림 13">
                    <a:extLst>
                      <a:ext uri="{FF2B5EF4-FFF2-40B4-BE49-F238E27FC236}">
                        <a16:creationId xmlns:a16="http://schemas.microsoft.com/office/drawing/2014/main" id="{A6506AD3-8562-2A71-E836-14FF3E32DB7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21111123">
                    <a:off x="3652723" y="4093779"/>
                    <a:ext cx="1615094" cy="5521490"/>
                  </a:xfrm>
                  <a:prstGeom prst="rect">
                    <a:avLst/>
                  </a:prstGeom>
                </p:spPr>
              </p:pic>
              <p:pic>
                <p:nvPicPr>
                  <p:cNvPr id="15" name="그림 14">
                    <a:extLst>
                      <a:ext uri="{FF2B5EF4-FFF2-40B4-BE49-F238E27FC236}">
                        <a16:creationId xmlns:a16="http://schemas.microsoft.com/office/drawing/2014/main" id="{2D0A78B1-6C8B-19AC-9289-11FCB1289BD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488877" flipH="1">
                    <a:off x="1459397" y="4093779"/>
                    <a:ext cx="1615094" cy="5521490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13" name="타원 12">
                  <a:extLst>
                    <a:ext uri="{FF2B5EF4-FFF2-40B4-BE49-F238E27FC236}">
                      <a16:creationId xmlns:a16="http://schemas.microsoft.com/office/drawing/2014/main" id="{AA0D5CDB-52B2-509C-DC48-0B48A0624966}"/>
                    </a:ext>
                  </a:extLst>
                </p:cNvPr>
                <p:cNvSpPr/>
                <p:nvPr/>
              </p:nvSpPr>
              <p:spPr>
                <a:xfrm>
                  <a:off x="1250950" y="618672"/>
                  <a:ext cx="4356100" cy="4356100"/>
                </a:xfrm>
                <a:prstGeom prst="ellipse">
                  <a:avLst/>
                </a:prstGeom>
                <a:solidFill>
                  <a:schemeClr val="bg1"/>
                </a:solidFill>
                <a:ln w="76200">
                  <a:solidFill>
                    <a:srgbClr val="FF6F6F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</p:grpSp>
          <p:grpSp>
            <p:nvGrpSpPr>
              <p:cNvPr id="37" name="그룹 36">
                <a:extLst>
                  <a:ext uri="{FF2B5EF4-FFF2-40B4-BE49-F238E27FC236}">
                    <a16:creationId xmlns:a16="http://schemas.microsoft.com/office/drawing/2014/main" id="{335D8820-C5C7-F568-0046-3D435657E908}"/>
                  </a:ext>
                </a:extLst>
              </p:cNvPr>
              <p:cNvGrpSpPr/>
              <p:nvPr/>
            </p:nvGrpSpPr>
            <p:grpSpPr>
              <a:xfrm rot="5400000">
                <a:off x="3102978" y="2317549"/>
                <a:ext cx="3700045" cy="6513411"/>
                <a:chOff x="735369" y="211239"/>
                <a:chExt cx="5387263" cy="9483522"/>
              </a:xfrm>
            </p:grpSpPr>
            <p:pic>
              <p:nvPicPr>
                <p:cNvPr id="29" name="그림 28">
                  <a:extLst>
                    <a:ext uri="{FF2B5EF4-FFF2-40B4-BE49-F238E27FC236}">
                      <a16:creationId xmlns:a16="http://schemas.microsoft.com/office/drawing/2014/main" id="{E2A0F647-A658-C8B9-FF06-6B16E2C33B3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870268" y="76340"/>
                  <a:ext cx="2230336" cy="2500134"/>
                </a:xfrm>
                <a:prstGeom prst="rect">
                  <a:avLst/>
                </a:prstGeom>
              </p:spPr>
            </p:pic>
            <p:pic>
              <p:nvPicPr>
                <p:cNvPr id="30" name="그림 29">
                  <a:extLst>
                    <a:ext uri="{FF2B5EF4-FFF2-40B4-BE49-F238E27FC236}">
                      <a16:creationId xmlns:a16="http://schemas.microsoft.com/office/drawing/2014/main" id="{DD339B68-4891-1F5C-D0C9-18A195C9543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870268" y="2576754"/>
                  <a:ext cx="2230336" cy="2500134"/>
                </a:xfrm>
                <a:prstGeom prst="rect">
                  <a:avLst/>
                </a:prstGeom>
              </p:spPr>
            </p:pic>
            <p:pic>
              <p:nvPicPr>
                <p:cNvPr id="31" name="그림 30">
                  <a:extLst>
                    <a:ext uri="{FF2B5EF4-FFF2-40B4-BE49-F238E27FC236}">
                      <a16:creationId xmlns:a16="http://schemas.microsoft.com/office/drawing/2014/main" id="{B5A14689-D26D-9D53-95E4-19ECBAA8F3D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870268" y="4953140"/>
                  <a:ext cx="2230336" cy="2500134"/>
                </a:xfrm>
                <a:prstGeom prst="rect">
                  <a:avLst/>
                </a:prstGeom>
              </p:spPr>
            </p:pic>
            <p:pic>
              <p:nvPicPr>
                <p:cNvPr id="16" name="그림 15">
                  <a:extLst>
                    <a:ext uri="{FF2B5EF4-FFF2-40B4-BE49-F238E27FC236}">
                      <a16:creationId xmlns:a16="http://schemas.microsoft.com/office/drawing/2014/main" id="{187E9954-0736-0E06-C82E-94C08B9D723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870268" y="7329526"/>
                  <a:ext cx="2230336" cy="2500134"/>
                </a:xfrm>
                <a:prstGeom prst="rect">
                  <a:avLst/>
                </a:prstGeom>
              </p:spPr>
            </p:pic>
            <p:pic>
              <p:nvPicPr>
                <p:cNvPr id="33" name="그림 32">
                  <a:extLst>
                    <a:ext uri="{FF2B5EF4-FFF2-40B4-BE49-F238E27FC236}">
                      <a16:creationId xmlns:a16="http://schemas.microsoft.com/office/drawing/2014/main" id="{F8750743-C88A-0861-9E32-0062EF3989D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3757397" y="76340"/>
                  <a:ext cx="2230336" cy="2500134"/>
                </a:xfrm>
                <a:prstGeom prst="rect">
                  <a:avLst/>
                </a:prstGeom>
              </p:spPr>
            </p:pic>
            <p:pic>
              <p:nvPicPr>
                <p:cNvPr id="34" name="그림 33">
                  <a:extLst>
                    <a:ext uri="{FF2B5EF4-FFF2-40B4-BE49-F238E27FC236}">
                      <a16:creationId xmlns:a16="http://schemas.microsoft.com/office/drawing/2014/main" id="{AA63E473-647E-A92D-5302-573AB47223E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3757397" y="2576754"/>
                  <a:ext cx="2230336" cy="2500134"/>
                </a:xfrm>
                <a:prstGeom prst="rect">
                  <a:avLst/>
                </a:prstGeom>
              </p:spPr>
            </p:pic>
            <p:pic>
              <p:nvPicPr>
                <p:cNvPr id="35" name="그림 34">
                  <a:extLst>
                    <a:ext uri="{FF2B5EF4-FFF2-40B4-BE49-F238E27FC236}">
                      <a16:creationId xmlns:a16="http://schemas.microsoft.com/office/drawing/2014/main" id="{6557C3EE-51D7-36C9-9EEF-BD39C69BCFE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3757397" y="4953140"/>
                  <a:ext cx="2230336" cy="2500134"/>
                </a:xfrm>
                <a:prstGeom prst="rect">
                  <a:avLst/>
                </a:prstGeom>
              </p:spPr>
            </p:pic>
            <p:pic>
              <p:nvPicPr>
                <p:cNvPr id="36" name="그림 35">
                  <a:extLst>
                    <a:ext uri="{FF2B5EF4-FFF2-40B4-BE49-F238E27FC236}">
                      <a16:creationId xmlns:a16="http://schemas.microsoft.com/office/drawing/2014/main" id="{FCCF685D-277D-C8D4-FFB2-D57182200DE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3757397" y="7329526"/>
                  <a:ext cx="2230336" cy="2500134"/>
                </a:xfrm>
                <a:prstGeom prst="rect">
                  <a:avLst/>
                </a:prstGeom>
              </p:spPr>
            </p:pic>
          </p:grpSp>
        </p:grpSp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EFBC6355-F4A9-51B2-5AD5-5E0E66F4A2C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8712" y="540412"/>
              <a:ext cx="2670279" cy="26702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99296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그룹 43">
            <a:extLst>
              <a:ext uri="{FF2B5EF4-FFF2-40B4-BE49-F238E27FC236}">
                <a16:creationId xmlns:a16="http://schemas.microsoft.com/office/drawing/2014/main" id="{CECF0A01-71EA-16DE-6356-7742CEDBEDD4}"/>
              </a:ext>
            </a:extLst>
          </p:cNvPr>
          <p:cNvGrpSpPr/>
          <p:nvPr/>
        </p:nvGrpSpPr>
        <p:grpSpPr>
          <a:xfrm>
            <a:off x="496376" y="1027643"/>
            <a:ext cx="8913248" cy="5048834"/>
            <a:chOff x="-2550548" y="172294"/>
            <a:chExt cx="11498825" cy="6513412"/>
          </a:xfrm>
        </p:grpSpPr>
        <p:grpSp>
          <p:nvGrpSpPr>
            <p:cNvPr id="45" name="그룹 44">
              <a:extLst>
                <a:ext uri="{FF2B5EF4-FFF2-40B4-BE49-F238E27FC236}">
                  <a16:creationId xmlns:a16="http://schemas.microsoft.com/office/drawing/2014/main" id="{05E008E7-1A9C-0F10-039B-06A97F812959}"/>
                </a:ext>
              </a:extLst>
            </p:cNvPr>
            <p:cNvGrpSpPr/>
            <p:nvPr/>
          </p:nvGrpSpPr>
          <p:grpSpPr>
            <a:xfrm>
              <a:off x="5248232" y="172295"/>
              <a:ext cx="3700045" cy="6513411"/>
              <a:chOff x="541871" y="289128"/>
              <a:chExt cx="5387263" cy="9483522"/>
            </a:xfrm>
          </p:grpSpPr>
          <p:pic>
            <p:nvPicPr>
              <p:cNvPr id="64" name="그림 63">
                <a:extLst>
                  <a:ext uri="{FF2B5EF4-FFF2-40B4-BE49-F238E27FC236}">
                    <a16:creationId xmlns:a16="http://schemas.microsoft.com/office/drawing/2014/main" id="{DE950C0C-2747-A38F-8BE8-79F44824E3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76770" y="154229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65" name="그림 64">
                <a:extLst>
                  <a:ext uri="{FF2B5EF4-FFF2-40B4-BE49-F238E27FC236}">
                    <a16:creationId xmlns:a16="http://schemas.microsoft.com/office/drawing/2014/main" id="{17E412C9-98DC-0DF5-918F-199228B5FC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76770" y="2592629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66" name="그림 65">
                <a:extLst>
                  <a:ext uri="{FF2B5EF4-FFF2-40B4-BE49-F238E27FC236}">
                    <a16:creationId xmlns:a16="http://schemas.microsoft.com/office/drawing/2014/main" id="{197D132A-EAA0-AC7E-0A72-D4D4EEFD89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76770" y="5031029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67" name="그림 66">
                <a:extLst>
                  <a:ext uri="{FF2B5EF4-FFF2-40B4-BE49-F238E27FC236}">
                    <a16:creationId xmlns:a16="http://schemas.microsoft.com/office/drawing/2014/main" id="{3DB3420B-3BE6-2A16-A050-D228D651581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76770" y="7407415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68" name="그림 67">
                <a:extLst>
                  <a:ext uri="{FF2B5EF4-FFF2-40B4-BE49-F238E27FC236}">
                    <a16:creationId xmlns:a16="http://schemas.microsoft.com/office/drawing/2014/main" id="{463B3DA8-E7D8-675D-C33A-15FE7D54DD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563899" y="154229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69" name="그림 68">
                <a:extLst>
                  <a:ext uri="{FF2B5EF4-FFF2-40B4-BE49-F238E27FC236}">
                    <a16:creationId xmlns:a16="http://schemas.microsoft.com/office/drawing/2014/main" id="{7B7C71B8-288A-E318-2D7D-F2F9CD841A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563899" y="2592629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70" name="그림 69">
                <a:extLst>
                  <a:ext uri="{FF2B5EF4-FFF2-40B4-BE49-F238E27FC236}">
                    <a16:creationId xmlns:a16="http://schemas.microsoft.com/office/drawing/2014/main" id="{DC7E1AFC-2E41-0255-7354-194ADE4D07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563899" y="5031029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71" name="그림 70">
                <a:extLst>
                  <a:ext uri="{FF2B5EF4-FFF2-40B4-BE49-F238E27FC236}">
                    <a16:creationId xmlns:a16="http://schemas.microsoft.com/office/drawing/2014/main" id="{4FCBAE14-E21E-B0AD-87CD-8F0FA1299C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563899" y="7407415"/>
                <a:ext cx="2230336" cy="2500134"/>
              </a:xfrm>
              <a:prstGeom prst="rect">
                <a:avLst/>
              </a:prstGeom>
            </p:spPr>
          </p:pic>
        </p:grpSp>
        <p:grpSp>
          <p:nvGrpSpPr>
            <p:cNvPr id="46" name="그룹 45">
              <a:extLst>
                <a:ext uri="{FF2B5EF4-FFF2-40B4-BE49-F238E27FC236}">
                  <a16:creationId xmlns:a16="http://schemas.microsoft.com/office/drawing/2014/main" id="{47629768-4AA5-CA38-E3D7-E5F875106492}"/>
                </a:ext>
              </a:extLst>
            </p:cNvPr>
            <p:cNvGrpSpPr/>
            <p:nvPr/>
          </p:nvGrpSpPr>
          <p:grpSpPr>
            <a:xfrm>
              <a:off x="-2550548" y="172294"/>
              <a:ext cx="3700044" cy="6513411"/>
              <a:chOff x="735369" y="211239"/>
              <a:chExt cx="5387262" cy="9483522"/>
            </a:xfrm>
          </p:grpSpPr>
          <p:pic>
            <p:nvPicPr>
              <p:cNvPr id="56" name="그림 55">
                <a:extLst>
                  <a:ext uri="{FF2B5EF4-FFF2-40B4-BE49-F238E27FC236}">
                    <a16:creationId xmlns:a16="http://schemas.microsoft.com/office/drawing/2014/main" id="{42FA18B2-85E5-7533-7E74-CEF45BEC66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70268" y="76340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57" name="그림 56">
                <a:extLst>
                  <a:ext uri="{FF2B5EF4-FFF2-40B4-BE49-F238E27FC236}">
                    <a16:creationId xmlns:a16="http://schemas.microsoft.com/office/drawing/2014/main" id="{4B5DC9F2-D25F-07EC-FA18-D568E600DC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70268" y="2576754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58" name="그림 57">
                <a:extLst>
                  <a:ext uri="{FF2B5EF4-FFF2-40B4-BE49-F238E27FC236}">
                    <a16:creationId xmlns:a16="http://schemas.microsoft.com/office/drawing/2014/main" id="{82DF9365-9316-F694-56A5-FBCC54FCAF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70268" y="4953140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59" name="그림 58">
                <a:extLst>
                  <a:ext uri="{FF2B5EF4-FFF2-40B4-BE49-F238E27FC236}">
                    <a16:creationId xmlns:a16="http://schemas.microsoft.com/office/drawing/2014/main" id="{DB526126-D547-C949-916E-9CD77195D5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70268" y="7329526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60" name="그림 59">
                <a:extLst>
                  <a:ext uri="{FF2B5EF4-FFF2-40B4-BE49-F238E27FC236}">
                    <a16:creationId xmlns:a16="http://schemas.microsoft.com/office/drawing/2014/main" id="{CDD1B40A-404E-7F37-A48D-0471A3B637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757396" y="76340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61" name="그림 60">
                <a:extLst>
                  <a:ext uri="{FF2B5EF4-FFF2-40B4-BE49-F238E27FC236}">
                    <a16:creationId xmlns:a16="http://schemas.microsoft.com/office/drawing/2014/main" id="{A0CB6FF4-6B69-B458-0C1A-9948B1DF17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757396" y="2576754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62" name="그림 61">
                <a:extLst>
                  <a:ext uri="{FF2B5EF4-FFF2-40B4-BE49-F238E27FC236}">
                    <a16:creationId xmlns:a16="http://schemas.microsoft.com/office/drawing/2014/main" id="{C50F3990-E133-49B2-3732-1C4EE49B266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757396" y="4953140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63" name="그림 62">
                <a:extLst>
                  <a:ext uri="{FF2B5EF4-FFF2-40B4-BE49-F238E27FC236}">
                    <a16:creationId xmlns:a16="http://schemas.microsoft.com/office/drawing/2014/main" id="{69ED7D9F-58F2-7E2F-A38D-6DFAC0EC04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757396" y="7329526"/>
                <a:ext cx="2230336" cy="2500134"/>
              </a:xfrm>
              <a:prstGeom prst="rect">
                <a:avLst/>
              </a:prstGeom>
            </p:spPr>
          </p:pic>
        </p:grpSp>
        <p:grpSp>
          <p:nvGrpSpPr>
            <p:cNvPr id="47" name="그룹 46">
              <a:extLst>
                <a:ext uri="{FF2B5EF4-FFF2-40B4-BE49-F238E27FC236}">
                  <a16:creationId xmlns:a16="http://schemas.microsoft.com/office/drawing/2014/main" id="{D8D3F39E-C70E-17CB-F4EB-2F4ACF26791D}"/>
                </a:ext>
              </a:extLst>
            </p:cNvPr>
            <p:cNvGrpSpPr/>
            <p:nvPr/>
          </p:nvGrpSpPr>
          <p:grpSpPr>
            <a:xfrm>
              <a:off x="1415290" y="172295"/>
              <a:ext cx="3700045" cy="6513411"/>
              <a:chOff x="735369" y="211239"/>
              <a:chExt cx="5387263" cy="9483522"/>
            </a:xfrm>
          </p:grpSpPr>
          <p:pic>
            <p:nvPicPr>
              <p:cNvPr id="48" name="그림 47">
                <a:extLst>
                  <a:ext uri="{FF2B5EF4-FFF2-40B4-BE49-F238E27FC236}">
                    <a16:creationId xmlns:a16="http://schemas.microsoft.com/office/drawing/2014/main" id="{F664130B-5961-0327-6C17-053927DB9A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70268" y="76340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49" name="그림 48">
                <a:extLst>
                  <a:ext uri="{FF2B5EF4-FFF2-40B4-BE49-F238E27FC236}">
                    <a16:creationId xmlns:a16="http://schemas.microsoft.com/office/drawing/2014/main" id="{2E86DD5F-BF78-E2EB-C468-F63E6EBB10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70268" y="2576754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50" name="그림 49">
                <a:extLst>
                  <a:ext uri="{FF2B5EF4-FFF2-40B4-BE49-F238E27FC236}">
                    <a16:creationId xmlns:a16="http://schemas.microsoft.com/office/drawing/2014/main" id="{F34079C8-8B59-F9DB-04D7-B21426BE46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70268" y="4953140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51" name="그림 50">
                <a:extLst>
                  <a:ext uri="{FF2B5EF4-FFF2-40B4-BE49-F238E27FC236}">
                    <a16:creationId xmlns:a16="http://schemas.microsoft.com/office/drawing/2014/main" id="{2B89D624-056D-5A5D-4ADE-D7C37F4030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870268" y="7329526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52" name="그림 51">
                <a:extLst>
                  <a:ext uri="{FF2B5EF4-FFF2-40B4-BE49-F238E27FC236}">
                    <a16:creationId xmlns:a16="http://schemas.microsoft.com/office/drawing/2014/main" id="{5068A1C9-0B98-3996-26D4-68B1E1914E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757397" y="76340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53" name="그림 52">
                <a:extLst>
                  <a:ext uri="{FF2B5EF4-FFF2-40B4-BE49-F238E27FC236}">
                    <a16:creationId xmlns:a16="http://schemas.microsoft.com/office/drawing/2014/main" id="{DD2B136C-0C94-ABE3-3189-0BBB5B1775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757397" y="2576754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54" name="그림 53">
                <a:extLst>
                  <a:ext uri="{FF2B5EF4-FFF2-40B4-BE49-F238E27FC236}">
                    <a16:creationId xmlns:a16="http://schemas.microsoft.com/office/drawing/2014/main" id="{1F1BF26C-9497-753A-E840-46405D1D2FF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757397" y="4953140"/>
                <a:ext cx="2230336" cy="2500134"/>
              </a:xfrm>
              <a:prstGeom prst="rect">
                <a:avLst/>
              </a:prstGeom>
            </p:spPr>
          </p:pic>
          <p:pic>
            <p:nvPicPr>
              <p:cNvPr id="55" name="그림 54">
                <a:extLst>
                  <a:ext uri="{FF2B5EF4-FFF2-40B4-BE49-F238E27FC236}">
                    <a16:creationId xmlns:a16="http://schemas.microsoft.com/office/drawing/2014/main" id="{63814DC6-6FC6-3499-3616-EBDD456D65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757397" y="7329526"/>
                <a:ext cx="2230336" cy="2500134"/>
              </a:xfrm>
              <a:prstGeom prst="rect">
                <a:avLst/>
              </a:prstGeom>
            </p:spPr>
          </p:pic>
        </p:grp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13DB3F50-E06F-DA62-4593-AF359F8426CD}"/>
              </a:ext>
            </a:extLst>
          </p:cNvPr>
          <p:cNvSpPr txBox="1"/>
          <p:nvPr/>
        </p:nvSpPr>
        <p:spPr>
          <a:xfrm>
            <a:off x="3022824" y="401753"/>
            <a:ext cx="386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latin typeface="온글잎 길벗나무" panose="02000503000000000000" pitchFamily="2" charset="-127"/>
                <a:ea typeface="온글잎 길벗나무" panose="02000503000000000000" pitchFamily="2" charset="-127"/>
              </a:rPr>
              <a:t>작은 잎을 추가해주면 더 풍성하게 만들 수 있어요 </a:t>
            </a:r>
            <a:r>
              <a:rPr lang="en-US" altLang="ko-KR" dirty="0">
                <a:latin typeface="온글잎 길벗나무" panose="02000503000000000000" pitchFamily="2" charset="-127"/>
                <a:ea typeface="온글잎 길벗나무" panose="02000503000000000000" pitchFamily="2" charset="-127"/>
              </a:rPr>
              <a:t>^^</a:t>
            </a:r>
            <a:endParaRPr lang="ko-KR" altLang="en-US" dirty="0">
              <a:latin typeface="온글잎 길벗나무" panose="02000503000000000000" pitchFamily="2" charset="-127"/>
              <a:ea typeface="온글잎 길벗나무" panose="02000503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63059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그룹 35">
            <a:extLst>
              <a:ext uri="{FF2B5EF4-FFF2-40B4-BE49-F238E27FC236}">
                <a16:creationId xmlns:a16="http://schemas.microsoft.com/office/drawing/2014/main" id="{243F715B-829E-C6D2-5DCA-C1D3C5940C64}"/>
              </a:ext>
            </a:extLst>
          </p:cNvPr>
          <p:cNvGrpSpPr/>
          <p:nvPr/>
        </p:nvGrpSpPr>
        <p:grpSpPr>
          <a:xfrm>
            <a:off x="425939" y="348480"/>
            <a:ext cx="3993661" cy="6161040"/>
            <a:chOff x="133839" y="-618855"/>
            <a:chExt cx="4600026" cy="7096482"/>
          </a:xfrm>
        </p:grpSpPr>
        <p:grpSp>
          <p:nvGrpSpPr>
            <p:cNvPr id="5" name="그룹 4">
              <a:extLst>
                <a:ext uri="{FF2B5EF4-FFF2-40B4-BE49-F238E27FC236}">
                  <a16:creationId xmlns:a16="http://schemas.microsoft.com/office/drawing/2014/main" id="{C675F852-FF16-7B8B-6BD7-C6C69B08FDFB}"/>
                </a:ext>
              </a:extLst>
            </p:cNvPr>
            <p:cNvGrpSpPr/>
            <p:nvPr/>
          </p:nvGrpSpPr>
          <p:grpSpPr>
            <a:xfrm>
              <a:off x="957724" y="380375"/>
              <a:ext cx="2952254" cy="6097252"/>
              <a:chOff x="1250950" y="618672"/>
              <a:chExt cx="4356100" cy="8996597"/>
            </a:xfrm>
          </p:grpSpPr>
          <p:grpSp>
            <p:nvGrpSpPr>
              <p:cNvPr id="16" name="그룹 15">
                <a:extLst>
                  <a:ext uri="{FF2B5EF4-FFF2-40B4-BE49-F238E27FC236}">
                    <a16:creationId xmlns:a16="http://schemas.microsoft.com/office/drawing/2014/main" id="{046AB691-3A38-98BC-F756-50CC048390E9}"/>
                  </a:ext>
                </a:extLst>
              </p:cNvPr>
              <p:cNvGrpSpPr/>
              <p:nvPr/>
            </p:nvGrpSpPr>
            <p:grpSpPr>
              <a:xfrm>
                <a:off x="1524790" y="4093779"/>
                <a:ext cx="3808420" cy="5521490"/>
                <a:chOff x="1459397" y="4093779"/>
                <a:chExt cx="3808420" cy="5521490"/>
              </a:xfrm>
            </p:grpSpPr>
            <p:pic>
              <p:nvPicPr>
                <p:cNvPr id="18" name="그림 17">
                  <a:extLst>
                    <a:ext uri="{FF2B5EF4-FFF2-40B4-BE49-F238E27FC236}">
                      <a16:creationId xmlns:a16="http://schemas.microsoft.com/office/drawing/2014/main" id="{D12439F4-F3B1-0674-7654-62037B29DE3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21111123">
                  <a:off x="3652723" y="4093779"/>
                  <a:ext cx="1615094" cy="5521490"/>
                </a:xfrm>
                <a:prstGeom prst="rect">
                  <a:avLst/>
                </a:prstGeom>
              </p:spPr>
            </p:pic>
            <p:pic>
              <p:nvPicPr>
                <p:cNvPr id="19" name="그림 18">
                  <a:extLst>
                    <a:ext uri="{FF2B5EF4-FFF2-40B4-BE49-F238E27FC236}">
                      <a16:creationId xmlns:a16="http://schemas.microsoft.com/office/drawing/2014/main" id="{6852364E-C95E-416C-0C46-110819FDFE9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488877" flipH="1">
                  <a:off x="1459397" y="4093779"/>
                  <a:ext cx="1615094" cy="5521490"/>
                </a:xfrm>
                <a:prstGeom prst="rect">
                  <a:avLst/>
                </a:prstGeom>
              </p:spPr>
            </p:pic>
          </p:grpSp>
          <p:sp>
            <p:nvSpPr>
              <p:cNvPr id="17" name="타원 16">
                <a:extLst>
                  <a:ext uri="{FF2B5EF4-FFF2-40B4-BE49-F238E27FC236}">
                    <a16:creationId xmlns:a16="http://schemas.microsoft.com/office/drawing/2014/main" id="{E5AF4B01-D86D-440E-3CD3-49042EE278BE}"/>
                  </a:ext>
                </a:extLst>
              </p:cNvPr>
              <p:cNvSpPr/>
              <p:nvPr/>
            </p:nvSpPr>
            <p:spPr>
              <a:xfrm>
                <a:off x="1250950" y="618672"/>
                <a:ext cx="4356100" cy="4356100"/>
              </a:xfrm>
              <a:prstGeom prst="ellipse">
                <a:avLst/>
              </a:prstGeom>
              <a:solidFill>
                <a:schemeClr val="bg1"/>
              </a:solidFill>
              <a:ln w="76200">
                <a:solidFill>
                  <a:srgbClr val="FF6F6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grpSp>
          <p:nvGrpSpPr>
            <p:cNvPr id="22" name="그룹 21">
              <a:extLst>
                <a:ext uri="{FF2B5EF4-FFF2-40B4-BE49-F238E27FC236}">
                  <a16:creationId xmlns:a16="http://schemas.microsoft.com/office/drawing/2014/main" id="{2F2D7024-D817-670B-E3A7-C8E5D2E320B3}"/>
                </a:ext>
              </a:extLst>
            </p:cNvPr>
            <p:cNvGrpSpPr/>
            <p:nvPr/>
          </p:nvGrpSpPr>
          <p:grpSpPr>
            <a:xfrm>
              <a:off x="1667939" y="-618855"/>
              <a:ext cx="1531825" cy="4600026"/>
              <a:chOff x="1604223" y="-695055"/>
              <a:chExt cx="1531825" cy="4600026"/>
            </a:xfrm>
          </p:grpSpPr>
          <p:pic>
            <p:nvPicPr>
              <p:cNvPr id="20" name="그림 19">
                <a:extLst>
                  <a:ext uri="{FF2B5EF4-FFF2-40B4-BE49-F238E27FC236}">
                    <a16:creationId xmlns:a16="http://schemas.microsoft.com/office/drawing/2014/main" id="{3083632E-1F70-CCCA-C812-599A411269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04223" y="-695055"/>
                <a:ext cx="1531825" cy="1717126"/>
              </a:xfrm>
              <a:prstGeom prst="rect">
                <a:avLst/>
              </a:prstGeom>
            </p:spPr>
          </p:pic>
          <p:pic>
            <p:nvPicPr>
              <p:cNvPr id="21" name="그림 20">
                <a:extLst>
                  <a:ext uri="{FF2B5EF4-FFF2-40B4-BE49-F238E27FC236}">
                    <a16:creationId xmlns:a16="http://schemas.microsoft.com/office/drawing/2014/main" id="{076B1748-6358-FEF8-1426-3DEAEED73F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604223" y="2187845"/>
                <a:ext cx="1531825" cy="1717126"/>
              </a:xfrm>
              <a:prstGeom prst="rect">
                <a:avLst/>
              </a:prstGeom>
            </p:spPr>
          </p:pic>
        </p:grpSp>
        <p:grpSp>
          <p:nvGrpSpPr>
            <p:cNvPr id="23" name="그룹 22">
              <a:extLst>
                <a:ext uri="{FF2B5EF4-FFF2-40B4-BE49-F238E27FC236}">
                  <a16:creationId xmlns:a16="http://schemas.microsoft.com/office/drawing/2014/main" id="{2FFD942C-3BD3-579B-C023-29A75F349594}"/>
                </a:ext>
              </a:extLst>
            </p:cNvPr>
            <p:cNvGrpSpPr/>
            <p:nvPr/>
          </p:nvGrpSpPr>
          <p:grpSpPr>
            <a:xfrm rot="8100000">
              <a:off x="1667939" y="-618855"/>
              <a:ext cx="1531825" cy="4600026"/>
              <a:chOff x="1604223" y="-695055"/>
              <a:chExt cx="1531825" cy="4600026"/>
            </a:xfrm>
          </p:grpSpPr>
          <p:pic>
            <p:nvPicPr>
              <p:cNvPr id="24" name="그림 23">
                <a:extLst>
                  <a:ext uri="{FF2B5EF4-FFF2-40B4-BE49-F238E27FC236}">
                    <a16:creationId xmlns:a16="http://schemas.microsoft.com/office/drawing/2014/main" id="{1F1336B5-A836-8DA5-1116-B5E3634C04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04223" y="-695055"/>
                <a:ext cx="1531825" cy="1717126"/>
              </a:xfrm>
              <a:prstGeom prst="rect">
                <a:avLst/>
              </a:prstGeom>
            </p:spPr>
          </p:pic>
          <p:pic>
            <p:nvPicPr>
              <p:cNvPr id="25" name="그림 24">
                <a:extLst>
                  <a:ext uri="{FF2B5EF4-FFF2-40B4-BE49-F238E27FC236}">
                    <a16:creationId xmlns:a16="http://schemas.microsoft.com/office/drawing/2014/main" id="{2ED9EB60-6F23-C3B3-39C6-836262D419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604223" y="2187845"/>
                <a:ext cx="1531825" cy="1717126"/>
              </a:xfrm>
              <a:prstGeom prst="rect">
                <a:avLst/>
              </a:prstGeom>
            </p:spPr>
          </p:pic>
        </p:grpSp>
        <p:grpSp>
          <p:nvGrpSpPr>
            <p:cNvPr id="26" name="그룹 25">
              <a:extLst>
                <a:ext uri="{FF2B5EF4-FFF2-40B4-BE49-F238E27FC236}">
                  <a16:creationId xmlns:a16="http://schemas.microsoft.com/office/drawing/2014/main" id="{E04B5F78-9B86-5CDA-4C68-68D1CBDAD998}"/>
                </a:ext>
              </a:extLst>
            </p:cNvPr>
            <p:cNvGrpSpPr/>
            <p:nvPr/>
          </p:nvGrpSpPr>
          <p:grpSpPr>
            <a:xfrm rot="2700000">
              <a:off x="1667939" y="-618855"/>
              <a:ext cx="1531825" cy="4600026"/>
              <a:chOff x="1604223" y="-695055"/>
              <a:chExt cx="1531825" cy="4600026"/>
            </a:xfrm>
          </p:grpSpPr>
          <p:pic>
            <p:nvPicPr>
              <p:cNvPr id="27" name="그림 26">
                <a:extLst>
                  <a:ext uri="{FF2B5EF4-FFF2-40B4-BE49-F238E27FC236}">
                    <a16:creationId xmlns:a16="http://schemas.microsoft.com/office/drawing/2014/main" id="{693788C3-332D-6F42-6F0E-0FA9E6F972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04223" y="-695055"/>
                <a:ext cx="1531825" cy="1717126"/>
              </a:xfrm>
              <a:prstGeom prst="rect">
                <a:avLst/>
              </a:prstGeom>
            </p:spPr>
          </p:pic>
          <p:pic>
            <p:nvPicPr>
              <p:cNvPr id="28" name="그림 27">
                <a:extLst>
                  <a:ext uri="{FF2B5EF4-FFF2-40B4-BE49-F238E27FC236}">
                    <a16:creationId xmlns:a16="http://schemas.microsoft.com/office/drawing/2014/main" id="{547DC052-C6DC-511F-AF97-1ACF033796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604223" y="2187845"/>
                <a:ext cx="1531825" cy="1717126"/>
              </a:xfrm>
              <a:prstGeom prst="rect">
                <a:avLst/>
              </a:prstGeom>
            </p:spPr>
          </p:pic>
        </p:grpSp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317274FF-8665-0FF2-7C67-1EE4F844DF30}"/>
                </a:ext>
              </a:extLst>
            </p:cNvPr>
            <p:cNvGrpSpPr/>
            <p:nvPr/>
          </p:nvGrpSpPr>
          <p:grpSpPr>
            <a:xfrm rot="5400000">
              <a:off x="1667939" y="-618855"/>
              <a:ext cx="1531825" cy="4600026"/>
              <a:chOff x="1604223" y="-695055"/>
              <a:chExt cx="1531825" cy="4600026"/>
            </a:xfrm>
          </p:grpSpPr>
          <p:pic>
            <p:nvPicPr>
              <p:cNvPr id="30" name="그림 29">
                <a:extLst>
                  <a:ext uri="{FF2B5EF4-FFF2-40B4-BE49-F238E27FC236}">
                    <a16:creationId xmlns:a16="http://schemas.microsoft.com/office/drawing/2014/main" id="{3CA12297-CA8B-7711-322C-5EBF2ECEB5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04223" y="-695055"/>
                <a:ext cx="1531825" cy="1717126"/>
              </a:xfrm>
              <a:prstGeom prst="rect">
                <a:avLst/>
              </a:prstGeom>
            </p:spPr>
          </p:pic>
          <p:pic>
            <p:nvPicPr>
              <p:cNvPr id="31" name="그림 30">
                <a:extLst>
                  <a:ext uri="{FF2B5EF4-FFF2-40B4-BE49-F238E27FC236}">
                    <a16:creationId xmlns:a16="http://schemas.microsoft.com/office/drawing/2014/main" id="{99081B66-A5AF-513D-ACFB-8BAD04E09C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604223" y="2187845"/>
                <a:ext cx="1531825" cy="1717126"/>
              </a:xfrm>
              <a:prstGeom prst="rect">
                <a:avLst/>
              </a:prstGeom>
            </p:spPr>
          </p:pic>
        </p:grpSp>
      </p:grp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3018396D-3857-25E8-A35C-D39C8829C4DA}"/>
              </a:ext>
            </a:extLst>
          </p:cNvPr>
          <p:cNvGrpSpPr/>
          <p:nvPr/>
        </p:nvGrpSpPr>
        <p:grpSpPr>
          <a:xfrm>
            <a:off x="4953936" y="337303"/>
            <a:ext cx="3998747" cy="6172217"/>
            <a:chOff x="4953936" y="337303"/>
            <a:chExt cx="3998747" cy="6172217"/>
          </a:xfrm>
        </p:grpSpPr>
        <p:grpSp>
          <p:nvGrpSpPr>
            <p:cNvPr id="38" name="그룹 37">
              <a:extLst>
                <a:ext uri="{FF2B5EF4-FFF2-40B4-BE49-F238E27FC236}">
                  <a16:creationId xmlns:a16="http://schemas.microsoft.com/office/drawing/2014/main" id="{927CD5FE-79EB-C065-3A9A-BB83720C34D1}"/>
                </a:ext>
              </a:extLst>
            </p:cNvPr>
            <p:cNvGrpSpPr/>
            <p:nvPr/>
          </p:nvGrpSpPr>
          <p:grpSpPr>
            <a:xfrm>
              <a:off x="5668282" y="1215994"/>
              <a:ext cx="2563095" cy="5293526"/>
              <a:chOff x="1250950" y="618672"/>
              <a:chExt cx="4356100" cy="8996597"/>
            </a:xfrm>
          </p:grpSpPr>
          <p:grpSp>
            <p:nvGrpSpPr>
              <p:cNvPr id="51" name="그룹 50">
                <a:extLst>
                  <a:ext uri="{FF2B5EF4-FFF2-40B4-BE49-F238E27FC236}">
                    <a16:creationId xmlns:a16="http://schemas.microsoft.com/office/drawing/2014/main" id="{21DBF00F-C361-4004-E1F5-ADC3EE4A3E41}"/>
                  </a:ext>
                </a:extLst>
              </p:cNvPr>
              <p:cNvGrpSpPr/>
              <p:nvPr/>
            </p:nvGrpSpPr>
            <p:grpSpPr>
              <a:xfrm>
                <a:off x="1524790" y="4093779"/>
                <a:ext cx="3808420" cy="5521490"/>
                <a:chOff x="1459397" y="4093779"/>
                <a:chExt cx="3808420" cy="5521490"/>
              </a:xfrm>
            </p:grpSpPr>
            <p:pic>
              <p:nvPicPr>
                <p:cNvPr id="53" name="그림 52">
                  <a:extLst>
                    <a:ext uri="{FF2B5EF4-FFF2-40B4-BE49-F238E27FC236}">
                      <a16:creationId xmlns:a16="http://schemas.microsoft.com/office/drawing/2014/main" id="{4544AC73-E896-99C9-5968-399CBEC841E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21111123">
                  <a:off x="3652723" y="4093779"/>
                  <a:ext cx="1615094" cy="5521490"/>
                </a:xfrm>
                <a:prstGeom prst="rect">
                  <a:avLst/>
                </a:prstGeom>
              </p:spPr>
            </p:pic>
            <p:pic>
              <p:nvPicPr>
                <p:cNvPr id="54" name="그림 53">
                  <a:extLst>
                    <a:ext uri="{FF2B5EF4-FFF2-40B4-BE49-F238E27FC236}">
                      <a16:creationId xmlns:a16="http://schemas.microsoft.com/office/drawing/2014/main" id="{526E4938-5A75-ACDE-65E3-6ABEC84DC40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488877" flipH="1">
                  <a:off x="1459397" y="4093779"/>
                  <a:ext cx="1615094" cy="5521490"/>
                </a:xfrm>
                <a:prstGeom prst="rect">
                  <a:avLst/>
                </a:prstGeom>
              </p:spPr>
            </p:pic>
          </p:grpSp>
          <p:sp>
            <p:nvSpPr>
              <p:cNvPr id="52" name="타원 51">
                <a:extLst>
                  <a:ext uri="{FF2B5EF4-FFF2-40B4-BE49-F238E27FC236}">
                    <a16:creationId xmlns:a16="http://schemas.microsoft.com/office/drawing/2014/main" id="{2CAE0263-0F60-A259-FC5F-CAFD807DBC55}"/>
                  </a:ext>
                </a:extLst>
              </p:cNvPr>
              <p:cNvSpPr/>
              <p:nvPr/>
            </p:nvSpPr>
            <p:spPr>
              <a:xfrm>
                <a:off x="1250950" y="618672"/>
                <a:ext cx="4356100" cy="4356100"/>
              </a:xfrm>
              <a:prstGeom prst="ellipse">
                <a:avLst/>
              </a:prstGeom>
              <a:solidFill>
                <a:schemeClr val="bg1"/>
              </a:solidFill>
              <a:ln w="76200">
                <a:solidFill>
                  <a:srgbClr val="FF6F6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grpSp>
          <p:nvGrpSpPr>
            <p:cNvPr id="58" name="그룹 57">
              <a:extLst>
                <a:ext uri="{FF2B5EF4-FFF2-40B4-BE49-F238E27FC236}">
                  <a16:creationId xmlns:a16="http://schemas.microsoft.com/office/drawing/2014/main" id="{63BCDEFA-4BAB-97B2-278F-3C8390DD2BE2}"/>
                </a:ext>
              </a:extLst>
            </p:cNvPr>
            <p:cNvGrpSpPr/>
            <p:nvPr/>
          </p:nvGrpSpPr>
          <p:grpSpPr>
            <a:xfrm>
              <a:off x="6288358" y="337303"/>
              <a:ext cx="1329903" cy="3998747"/>
              <a:chOff x="6304561" y="343394"/>
              <a:chExt cx="1329903" cy="3998747"/>
            </a:xfrm>
          </p:grpSpPr>
          <p:pic>
            <p:nvPicPr>
              <p:cNvPr id="56" name="그림 55">
                <a:extLst>
                  <a:ext uri="{FF2B5EF4-FFF2-40B4-BE49-F238E27FC236}">
                    <a16:creationId xmlns:a16="http://schemas.microsoft.com/office/drawing/2014/main" id="{EE7A7E56-065B-B657-CDDD-0BE43596B3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304561" y="2851363"/>
                <a:ext cx="1329903" cy="1490778"/>
              </a:xfrm>
              <a:prstGeom prst="rect">
                <a:avLst/>
              </a:prstGeom>
            </p:spPr>
          </p:pic>
          <p:pic>
            <p:nvPicPr>
              <p:cNvPr id="57" name="그림 56">
                <a:extLst>
                  <a:ext uri="{FF2B5EF4-FFF2-40B4-BE49-F238E27FC236}">
                    <a16:creationId xmlns:a16="http://schemas.microsoft.com/office/drawing/2014/main" id="{9B63AD00-C7C2-8F68-620C-F2AF3E9960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04561" y="343394"/>
                <a:ext cx="1329903" cy="1490778"/>
              </a:xfrm>
              <a:prstGeom prst="rect">
                <a:avLst/>
              </a:prstGeom>
            </p:spPr>
          </p:pic>
        </p:grpSp>
        <p:grpSp>
          <p:nvGrpSpPr>
            <p:cNvPr id="59" name="그룹 58">
              <a:extLst>
                <a:ext uri="{FF2B5EF4-FFF2-40B4-BE49-F238E27FC236}">
                  <a16:creationId xmlns:a16="http://schemas.microsoft.com/office/drawing/2014/main" id="{629D10C4-BC46-9E5E-379C-49C89824CCBF}"/>
                </a:ext>
              </a:extLst>
            </p:cNvPr>
            <p:cNvGrpSpPr/>
            <p:nvPr/>
          </p:nvGrpSpPr>
          <p:grpSpPr>
            <a:xfrm rot="8100000">
              <a:off x="6288358" y="337303"/>
              <a:ext cx="1329903" cy="3998747"/>
              <a:chOff x="6304561" y="343394"/>
              <a:chExt cx="1329903" cy="3998747"/>
            </a:xfrm>
          </p:grpSpPr>
          <p:pic>
            <p:nvPicPr>
              <p:cNvPr id="60" name="그림 59">
                <a:extLst>
                  <a:ext uri="{FF2B5EF4-FFF2-40B4-BE49-F238E27FC236}">
                    <a16:creationId xmlns:a16="http://schemas.microsoft.com/office/drawing/2014/main" id="{2AD03D3B-AA07-C5A5-10DE-D3528EB862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304561" y="2851363"/>
                <a:ext cx="1329903" cy="1490778"/>
              </a:xfrm>
              <a:prstGeom prst="rect">
                <a:avLst/>
              </a:prstGeom>
            </p:spPr>
          </p:pic>
          <p:pic>
            <p:nvPicPr>
              <p:cNvPr id="61" name="그림 60">
                <a:extLst>
                  <a:ext uri="{FF2B5EF4-FFF2-40B4-BE49-F238E27FC236}">
                    <a16:creationId xmlns:a16="http://schemas.microsoft.com/office/drawing/2014/main" id="{C1ED562A-6A07-9978-AABC-FB9D77F5EA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04561" y="343394"/>
                <a:ext cx="1329903" cy="1490778"/>
              </a:xfrm>
              <a:prstGeom prst="rect">
                <a:avLst/>
              </a:prstGeom>
            </p:spPr>
          </p:pic>
        </p:grpSp>
        <p:grpSp>
          <p:nvGrpSpPr>
            <p:cNvPr id="62" name="그룹 61">
              <a:extLst>
                <a:ext uri="{FF2B5EF4-FFF2-40B4-BE49-F238E27FC236}">
                  <a16:creationId xmlns:a16="http://schemas.microsoft.com/office/drawing/2014/main" id="{91E4A491-E261-1A91-E97D-6C1B8799B0BA}"/>
                </a:ext>
              </a:extLst>
            </p:cNvPr>
            <p:cNvGrpSpPr/>
            <p:nvPr/>
          </p:nvGrpSpPr>
          <p:grpSpPr>
            <a:xfrm rot="5400000">
              <a:off x="6288358" y="337303"/>
              <a:ext cx="1329903" cy="3998747"/>
              <a:chOff x="6304561" y="343394"/>
              <a:chExt cx="1329903" cy="3998747"/>
            </a:xfrm>
          </p:grpSpPr>
          <p:pic>
            <p:nvPicPr>
              <p:cNvPr id="63" name="그림 62">
                <a:extLst>
                  <a:ext uri="{FF2B5EF4-FFF2-40B4-BE49-F238E27FC236}">
                    <a16:creationId xmlns:a16="http://schemas.microsoft.com/office/drawing/2014/main" id="{CAF885C1-2AF2-B72E-FB23-94D0FEA81F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304561" y="2851363"/>
                <a:ext cx="1329903" cy="1490778"/>
              </a:xfrm>
              <a:prstGeom prst="rect">
                <a:avLst/>
              </a:prstGeom>
            </p:spPr>
          </p:pic>
          <p:pic>
            <p:nvPicPr>
              <p:cNvPr id="64" name="그림 63">
                <a:extLst>
                  <a:ext uri="{FF2B5EF4-FFF2-40B4-BE49-F238E27FC236}">
                    <a16:creationId xmlns:a16="http://schemas.microsoft.com/office/drawing/2014/main" id="{A215EEDC-7828-D229-2C63-10EDE0BE63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04561" y="343394"/>
                <a:ext cx="1329903" cy="1490778"/>
              </a:xfrm>
              <a:prstGeom prst="rect">
                <a:avLst/>
              </a:prstGeom>
            </p:spPr>
          </p:pic>
        </p:grpSp>
        <p:grpSp>
          <p:nvGrpSpPr>
            <p:cNvPr id="65" name="그룹 64">
              <a:extLst>
                <a:ext uri="{FF2B5EF4-FFF2-40B4-BE49-F238E27FC236}">
                  <a16:creationId xmlns:a16="http://schemas.microsoft.com/office/drawing/2014/main" id="{6B23D8A6-E8C8-1279-AA8D-2BBE42D7DDBB}"/>
                </a:ext>
              </a:extLst>
            </p:cNvPr>
            <p:cNvGrpSpPr/>
            <p:nvPr/>
          </p:nvGrpSpPr>
          <p:grpSpPr>
            <a:xfrm rot="2700000">
              <a:off x="6288358" y="337303"/>
              <a:ext cx="1329903" cy="3998747"/>
              <a:chOff x="6304561" y="343394"/>
              <a:chExt cx="1329903" cy="3998747"/>
            </a:xfrm>
          </p:grpSpPr>
          <p:pic>
            <p:nvPicPr>
              <p:cNvPr id="66" name="그림 65">
                <a:extLst>
                  <a:ext uri="{FF2B5EF4-FFF2-40B4-BE49-F238E27FC236}">
                    <a16:creationId xmlns:a16="http://schemas.microsoft.com/office/drawing/2014/main" id="{895DAA24-E0FB-A73C-4C04-51E9903B75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6304561" y="2851363"/>
                <a:ext cx="1329903" cy="1490778"/>
              </a:xfrm>
              <a:prstGeom prst="rect">
                <a:avLst/>
              </a:prstGeom>
            </p:spPr>
          </p:pic>
          <p:pic>
            <p:nvPicPr>
              <p:cNvPr id="67" name="그림 66">
                <a:extLst>
                  <a:ext uri="{FF2B5EF4-FFF2-40B4-BE49-F238E27FC236}">
                    <a16:creationId xmlns:a16="http://schemas.microsoft.com/office/drawing/2014/main" id="{501A10FB-BD21-456B-9B35-B087B24593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04561" y="343394"/>
                <a:ext cx="1329903" cy="149077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759704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D34CE5-B904-5CDB-F3CE-3AC301BB2A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그룹 32">
            <a:extLst>
              <a:ext uri="{FF2B5EF4-FFF2-40B4-BE49-F238E27FC236}">
                <a16:creationId xmlns:a16="http://schemas.microsoft.com/office/drawing/2014/main" id="{6230BD7C-DA41-7C51-F9CB-A92CDDDDAB37}"/>
              </a:ext>
            </a:extLst>
          </p:cNvPr>
          <p:cNvGrpSpPr/>
          <p:nvPr/>
        </p:nvGrpSpPr>
        <p:grpSpPr>
          <a:xfrm>
            <a:off x="836503" y="297534"/>
            <a:ext cx="3979047" cy="6211986"/>
            <a:chOff x="836503" y="297534"/>
            <a:chExt cx="3979047" cy="6211986"/>
          </a:xfrm>
        </p:grpSpPr>
        <p:grpSp>
          <p:nvGrpSpPr>
            <p:cNvPr id="38" name="그룹 37">
              <a:extLst>
                <a:ext uri="{FF2B5EF4-FFF2-40B4-BE49-F238E27FC236}">
                  <a16:creationId xmlns:a16="http://schemas.microsoft.com/office/drawing/2014/main" id="{25F2DD9E-20D4-C748-D394-ABEE1FBCECE4}"/>
                </a:ext>
              </a:extLst>
            </p:cNvPr>
            <p:cNvGrpSpPr/>
            <p:nvPr/>
          </p:nvGrpSpPr>
          <p:grpSpPr>
            <a:xfrm>
              <a:off x="1515382" y="1215994"/>
              <a:ext cx="2563095" cy="5293526"/>
              <a:chOff x="1250950" y="618672"/>
              <a:chExt cx="4356100" cy="8996597"/>
            </a:xfrm>
          </p:grpSpPr>
          <p:grpSp>
            <p:nvGrpSpPr>
              <p:cNvPr id="51" name="그룹 50">
                <a:extLst>
                  <a:ext uri="{FF2B5EF4-FFF2-40B4-BE49-F238E27FC236}">
                    <a16:creationId xmlns:a16="http://schemas.microsoft.com/office/drawing/2014/main" id="{276D1DE0-D95F-2D54-214B-FCBDC4B38ACA}"/>
                  </a:ext>
                </a:extLst>
              </p:cNvPr>
              <p:cNvGrpSpPr/>
              <p:nvPr/>
            </p:nvGrpSpPr>
            <p:grpSpPr>
              <a:xfrm>
                <a:off x="1524790" y="4093779"/>
                <a:ext cx="3808420" cy="5521490"/>
                <a:chOff x="1459397" y="4093779"/>
                <a:chExt cx="3808420" cy="5521490"/>
              </a:xfrm>
            </p:grpSpPr>
            <p:pic>
              <p:nvPicPr>
                <p:cNvPr id="53" name="그림 52">
                  <a:extLst>
                    <a:ext uri="{FF2B5EF4-FFF2-40B4-BE49-F238E27FC236}">
                      <a16:creationId xmlns:a16="http://schemas.microsoft.com/office/drawing/2014/main" id="{7DF794DD-91DE-9FC8-E23D-ECEF84EB89E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21111123">
                  <a:off x="3652723" y="4093779"/>
                  <a:ext cx="1615094" cy="5521490"/>
                </a:xfrm>
                <a:prstGeom prst="rect">
                  <a:avLst/>
                </a:prstGeom>
              </p:spPr>
            </p:pic>
            <p:pic>
              <p:nvPicPr>
                <p:cNvPr id="54" name="그림 53">
                  <a:extLst>
                    <a:ext uri="{FF2B5EF4-FFF2-40B4-BE49-F238E27FC236}">
                      <a16:creationId xmlns:a16="http://schemas.microsoft.com/office/drawing/2014/main" id="{ADE0F9CD-4B99-F37A-ECB7-D0D8AFA47AF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488877" flipH="1">
                  <a:off x="1459397" y="4093779"/>
                  <a:ext cx="1615094" cy="5521490"/>
                </a:xfrm>
                <a:prstGeom prst="rect">
                  <a:avLst/>
                </a:prstGeom>
              </p:spPr>
            </p:pic>
          </p:grpSp>
          <p:sp>
            <p:nvSpPr>
              <p:cNvPr id="52" name="타원 51">
                <a:extLst>
                  <a:ext uri="{FF2B5EF4-FFF2-40B4-BE49-F238E27FC236}">
                    <a16:creationId xmlns:a16="http://schemas.microsoft.com/office/drawing/2014/main" id="{3E4ED7F4-7BF4-A1B0-655C-C2FE957661E6}"/>
                  </a:ext>
                </a:extLst>
              </p:cNvPr>
              <p:cNvSpPr/>
              <p:nvPr/>
            </p:nvSpPr>
            <p:spPr>
              <a:xfrm>
                <a:off x="1250950" y="618672"/>
                <a:ext cx="4356100" cy="4356100"/>
              </a:xfrm>
              <a:prstGeom prst="ellipse">
                <a:avLst/>
              </a:prstGeom>
              <a:solidFill>
                <a:schemeClr val="bg1"/>
              </a:solidFill>
              <a:ln w="76200">
                <a:solidFill>
                  <a:srgbClr val="FF6F6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grpSp>
          <p:nvGrpSpPr>
            <p:cNvPr id="7" name="그룹 6">
              <a:extLst>
                <a:ext uri="{FF2B5EF4-FFF2-40B4-BE49-F238E27FC236}">
                  <a16:creationId xmlns:a16="http://schemas.microsoft.com/office/drawing/2014/main" id="{7690DF9D-2C26-7391-9507-80A326A1C1B2}"/>
                </a:ext>
              </a:extLst>
            </p:cNvPr>
            <p:cNvGrpSpPr/>
            <p:nvPr/>
          </p:nvGrpSpPr>
          <p:grpSpPr>
            <a:xfrm>
              <a:off x="2173251" y="297534"/>
              <a:ext cx="1305552" cy="3979047"/>
              <a:chOff x="2135457" y="364600"/>
              <a:chExt cx="1305552" cy="3979047"/>
            </a:xfrm>
          </p:grpSpPr>
          <p:pic>
            <p:nvPicPr>
              <p:cNvPr id="4" name="그림 3">
                <a:extLst>
                  <a:ext uri="{FF2B5EF4-FFF2-40B4-BE49-F238E27FC236}">
                    <a16:creationId xmlns:a16="http://schemas.microsoft.com/office/drawing/2014/main" id="{044BBA51-70B8-6D8A-5BB7-584DFC5C30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35457" y="364600"/>
                <a:ext cx="1305552" cy="1463481"/>
              </a:xfrm>
              <a:prstGeom prst="rect">
                <a:avLst/>
              </a:prstGeom>
            </p:spPr>
          </p:pic>
          <p:pic>
            <p:nvPicPr>
              <p:cNvPr id="6" name="그림 5">
                <a:extLst>
                  <a:ext uri="{FF2B5EF4-FFF2-40B4-BE49-F238E27FC236}">
                    <a16:creationId xmlns:a16="http://schemas.microsoft.com/office/drawing/2014/main" id="{13B922D8-ED35-5892-F6F7-0C28D3C470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135457" y="2880166"/>
                <a:ext cx="1305552" cy="1463481"/>
              </a:xfrm>
              <a:prstGeom prst="rect">
                <a:avLst/>
              </a:prstGeom>
            </p:spPr>
          </p:pic>
        </p:grp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0EB7F027-C34E-B273-F6F1-70826B13C6A4}"/>
                </a:ext>
              </a:extLst>
            </p:cNvPr>
            <p:cNvGrpSpPr/>
            <p:nvPr/>
          </p:nvGrpSpPr>
          <p:grpSpPr>
            <a:xfrm rot="8100000">
              <a:off x="2173251" y="297534"/>
              <a:ext cx="1305552" cy="3979047"/>
              <a:chOff x="2135457" y="364600"/>
              <a:chExt cx="1305552" cy="3979047"/>
            </a:xfrm>
          </p:grpSpPr>
          <p:pic>
            <p:nvPicPr>
              <p:cNvPr id="9" name="그림 8">
                <a:extLst>
                  <a:ext uri="{FF2B5EF4-FFF2-40B4-BE49-F238E27FC236}">
                    <a16:creationId xmlns:a16="http://schemas.microsoft.com/office/drawing/2014/main" id="{D6A87909-E457-FD84-198B-95363E8EF8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35457" y="364600"/>
                <a:ext cx="1305552" cy="1463481"/>
              </a:xfrm>
              <a:prstGeom prst="rect">
                <a:avLst/>
              </a:prstGeom>
            </p:spPr>
          </p:pic>
          <p:pic>
            <p:nvPicPr>
              <p:cNvPr id="10" name="그림 9">
                <a:extLst>
                  <a:ext uri="{FF2B5EF4-FFF2-40B4-BE49-F238E27FC236}">
                    <a16:creationId xmlns:a16="http://schemas.microsoft.com/office/drawing/2014/main" id="{D001ED83-8B9E-B8CE-96D1-C9A187026D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135457" y="2880166"/>
                <a:ext cx="1305552" cy="1463481"/>
              </a:xfrm>
              <a:prstGeom prst="rect">
                <a:avLst/>
              </a:prstGeom>
            </p:spPr>
          </p:pic>
        </p:grpSp>
        <p:grpSp>
          <p:nvGrpSpPr>
            <p:cNvPr id="11" name="그룹 10">
              <a:extLst>
                <a:ext uri="{FF2B5EF4-FFF2-40B4-BE49-F238E27FC236}">
                  <a16:creationId xmlns:a16="http://schemas.microsoft.com/office/drawing/2014/main" id="{189727F7-714A-EA23-6121-105EF5D11986}"/>
                </a:ext>
              </a:extLst>
            </p:cNvPr>
            <p:cNvGrpSpPr/>
            <p:nvPr/>
          </p:nvGrpSpPr>
          <p:grpSpPr>
            <a:xfrm rot="2700000">
              <a:off x="2173251" y="297534"/>
              <a:ext cx="1305552" cy="3979047"/>
              <a:chOff x="2135457" y="364600"/>
              <a:chExt cx="1305552" cy="3979047"/>
            </a:xfrm>
          </p:grpSpPr>
          <p:pic>
            <p:nvPicPr>
              <p:cNvPr id="12" name="그림 11">
                <a:extLst>
                  <a:ext uri="{FF2B5EF4-FFF2-40B4-BE49-F238E27FC236}">
                    <a16:creationId xmlns:a16="http://schemas.microsoft.com/office/drawing/2014/main" id="{59F486E3-0F8D-52B6-E946-EC5A17DF33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35457" y="364600"/>
                <a:ext cx="1305552" cy="1463481"/>
              </a:xfrm>
              <a:prstGeom prst="rect">
                <a:avLst/>
              </a:prstGeom>
            </p:spPr>
          </p:pic>
          <p:pic>
            <p:nvPicPr>
              <p:cNvPr id="13" name="그림 12">
                <a:extLst>
                  <a:ext uri="{FF2B5EF4-FFF2-40B4-BE49-F238E27FC236}">
                    <a16:creationId xmlns:a16="http://schemas.microsoft.com/office/drawing/2014/main" id="{15E8132F-523A-943D-04D0-304E1B5E7B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135457" y="2880166"/>
                <a:ext cx="1305552" cy="1463481"/>
              </a:xfrm>
              <a:prstGeom prst="rect">
                <a:avLst/>
              </a:prstGeom>
            </p:spPr>
          </p:pic>
        </p:grpSp>
        <p:grpSp>
          <p:nvGrpSpPr>
            <p:cNvPr id="14" name="그룹 13">
              <a:extLst>
                <a:ext uri="{FF2B5EF4-FFF2-40B4-BE49-F238E27FC236}">
                  <a16:creationId xmlns:a16="http://schemas.microsoft.com/office/drawing/2014/main" id="{EA058B20-0601-C076-405B-56AF77F074BD}"/>
                </a:ext>
              </a:extLst>
            </p:cNvPr>
            <p:cNvGrpSpPr/>
            <p:nvPr/>
          </p:nvGrpSpPr>
          <p:grpSpPr>
            <a:xfrm rot="5400000">
              <a:off x="2173251" y="297534"/>
              <a:ext cx="1305552" cy="3979047"/>
              <a:chOff x="2135457" y="364600"/>
              <a:chExt cx="1305552" cy="3979047"/>
            </a:xfrm>
          </p:grpSpPr>
          <p:pic>
            <p:nvPicPr>
              <p:cNvPr id="15" name="그림 14">
                <a:extLst>
                  <a:ext uri="{FF2B5EF4-FFF2-40B4-BE49-F238E27FC236}">
                    <a16:creationId xmlns:a16="http://schemas.microsoft.com/office/drawing/2014/main" id="{6C604A5E-5F8E-72E2-B394-C7FBAB7B00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35457" y="364600"/>
                <a:ext cx="1305552" cy="1463481"/>
              </a:xfrm>
              <a:prstGeom prst="rect">
                <a:avLst/>
              </a:prstGeom>
            </p:spPr>
          </p:pic>
          <p:pic>
            <p:nvPicPr>
              <p:cNvPr id="32" name="그림 31">
                <a:extLst>
                  <a:ext uri="{FF2B5EF4-FFF2-40B4-BE49-F238E27FC236}">
                    <a16:creationId xmlns:a16="http://schemas.microsoft.com/office/drawing/2014/main" id="{48EFC494-18F9-B54A-34B2-39DA10379A5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2135457" y="2880166"/>
                <a:ext cx="1305552" cy="1463481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662352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62</TotalTime>
  <Words>9</Words>
  <Application>Microsoft Office PowerPoint</Application>
  <PresentationFormat>A4 용지(210x297mm)</PresentationFormat>
  <Paragraphs>1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온글잎 길벗나무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인영 최</dc:creator>
  <cp:lastModifiedBy>인영 최</cp:lastModifiedBy>
  <cp:revision>4</cp:revision>
  <cp:lastPrinted>2025-04-17T15:06:43Z</cp:lastPrinted>
  <dcterms:created xsi:type="dcterms:W3CDTF">2025-04-17T14:22:36Z</dcterms:created>
  <dcterms:modified xsi:type="dcterms:W3CDTF">2025-04-17T16:03:13Z</dcterms:modified>
</cp:coreProperties>
</file>